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59" r:id="rId6"/>
    <p:sldId id="261" r:id="rId7"/>
    <p:sldId id="260" r:id="rId8"/>
    <p:sldId id="286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6347"/>
    <a:srgbClr val="FFF6E7"/>
    <a:srgbClr val="FFFFFF"/>
    <a:srgbClr val="9D0000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5B333-7215-4E66-BFC5-4B6E8B262EEF}" v="15" dt="2021-04-10T14:07:40.716"/>
    <p1510:client id="{B0BD9C83-421F-4633-A61E-F3B64BAF0FA8}" v="98" dt="2021-04-10T16:32:30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johnson" userId="dd81512781a682f2" providerId="LiveId" clId="{B0BD9C83-421F-4633-A61E-F3B64BAF0FA8}"/>
    <pc:docChg chg="undo custSel delSld modSld sldOrd modMainMaster">
      <pc:chgData name="meredith johnson" userId="dd81512781a682f2" providerId="LiveId" clId="{B0BD9C83-421F-4633-A61E-F3B64BAF0FA8}" dt="2021-04-10T16:32:30.553" v="1447" actId="27614"/>
      <pc:docMkLst>
        <pc:docMk/>
      </pc:docMkLst>
      <pc:sldChg chg="del">
        <pc:chgData name="meredith johnson" userId="dd81512781a682f2" providerId="LiveId" clId="{B0BD9C83-421F-4633-A61E-F3B64BAF0FA8}" dt="2021-04-10T12:32:57.456" v="607" actId="47"/>
        <pc:sldMkLst>
          <pc:docMk/>
          <pc:sldMk cId="59582380" sldId="256"/>
        </pc:sldMkLst>
      </pc:sldChg>
      <pc:sldChg chg="addSp modSp mod">
        <pc:chgData name="meredith johnson" userId="dd81512781a682f2" providerId="LiveId" clId="{B0BD9C83-421F-4633-A61E-F3B64BAF0FA8}" dt="2021-04-10T16:10:26.347" v="1402" actId="1076"/>
        <pc:sldMkLst>
          <pc:docMk/>
          <pc:sldMk cId="1303718904" sldId="258"/>
        </pc:sldMkLst>
        <pc:spChg chg="mod">
          <ac:chgData name="meredith johnson" userId="dd81512781a682f2" providerId="LiveId" clId="{B0BD9C83-421F-4633-A61E-F3B64BAF0FA8}" dt="2021-04-10T16:10:26.347" v="1402" actId="1076"/>
          <ac:spMkLst>
            <pc:docMk/>
            <pc:sldMk cId="1303718904" sldId="258"/>
            <ac:spMk id="2" creationId="{A72FC0C4-7B6C-4E9A-8274-2FC40023F4D6}"/>
          </ac:spMkLst>
        </pc:spChg>
        <pc:spChg chg="mod">
          <ac:chgData name="meredith johnson" userId="dd81512781a682f2" providerId="LiveId" clId="{B0BD9C83-421F-4633-A61E-F3B64BAF0FA8}" dt="2021-04-10T16:10:26.347" v="1402" actId="1076"/>
          <ac:spMkLst>
            <pc:docMk/>
            <pc:sldMk cId="1303718904" sldId="258"/>
            <ac:spMk id="3" creationId="{C05A4E51-65D1-4F1C-B66B-51A1E5DC03B9}"/>
          </ac:spMkLst>
        </pc:spChg>
        <pc:spChg chg="add mod">
          <ac:chgData name="meredith johnson" userId="dd81512781a682f2" providerId="LiveId" clId="{B0BD9C83-421F-4633-A61E-F3B64BAF0FA8}" dt="2021-04-10T16:08:50.807" v="1380" actId="1076"/>
          <ac:spMkLst>
            <pc:docMk/>
            <pc:sldMk cId="1303718904" sldId="258"/>
            <ac:spMk id="8" creationId="{8824DA00-EA1D-49D3-997E-681DDFC118CB}"/>
          </ac:spMkLst>
        </pc:spChg>
        <pc:spChg chg="add mod">
          <ac:chgData name="meredith johnson" userId="dd81512781a682f2" providerId="LiveId" clId="{B0BD9C83-421F-4633-A61E-F3B64BAF0FA8}" dt="2021-04-10T16:08:50.807" v="1380" actId="1076"/>
          <ac:spMkLst>
            <pc:docMk/>
            <pc:sldMk cId="1303718904" sldId="258"/>
            <ac:spMk id="9" creationId="{99B19FEE-B422-432D-9C39-9C655BE17546}"/>
          </ac:spMkLst>
        </pc:spChg>
      </pc:sldChg>
      <pc:sldChg chg="delSp mod">
        <pc:chgData name="meredith johnson" userId="dd81512781a682f2" providerId="LiveId" clId="{B0BD9C83-421F-4633-A61E-F3B64BAF0FA8}" dt="2021-04-09T15:29:11.607" v="255" actId="478"/>
        <pc:sldMkLst>
          <pc:docMk/>
          <pc:sldMk cId="1984231009" sldId="259"/>
        </pc:sldMkLst>
        <pc:spChg chg="del">
          <ac:chgData name="meredith johnson" userId="dd81512781a682f2" providerId="LiveId" clId="{B0BD9C83-421F-4633-A61E-F3B64BAF0FA8}" dt="2021-04-09T15:29:11.607" v="255" actId="478"/>
          <ac:spMkLst>
            <pc:docMk/>
            <pc:sldMk cId="1984231009" sldId="259"/>
            <ac:spMk id="6" creationId="{74604101-17EE-4A24-BB8A-00E11065CE65}"/>
          </ac:spMkLst>
        </pc:spChg>
      </pc:sldChg>
      <pc:sldChg chg="addSp delSp modSp mod">
        <pc:chgData name="meredith johnson" userId="dd81512781a682f2" providerId="LiveId" clId="{B0BD9C83-421F-4633-A61E-F3B64BAF0FA8}" dt="2021-04-10T16:19:08.190" v="1436" actId="122"/>
        <pc:sldMkLst>
          <pc:docMk/>
          <pc:sldMk cId="2704337572" sldId="260"/>
        </pc:sldMkLst>
        <pc:spChg chg="mod">
          <ac:chgData name="meredith johnson" userId="dd81512781a682f2" providerId="LiveId" clId="{B0BD9C83-421F-4633-A61E-F3B64BAF0FA8}" dt="2021-04-10T16:07:51.204" v="1377" actId="20577"/>
          <ac:spMkLst>
            <pc:docMk/>
            <pc:sldMk cId="2704337572" sldId="260"/>
            <ac:spMk id="2" creationId="{CDD8F39A-E118-43F8-815F-43859C4AC7C8}"/>
          </ac:spMkLst>
        </pc:spChg>
        <pc:spChg chg="del">
          <ac:chgData name="meredith johnson" userId="dd81512781a682f2" providerId="LiveId" clId="{B0BD9C83-421F-4633-A61E-F3B64BAF0FA8}" dt="2021-04-10T14:01:17.266" v="925" actId="478"/>
          <ac:spMkLst>
            <pc:docMk/>
            <pc:sldMk cId="2704337572" sldId="260"/>
            <ac:spMk id="3" creationId="{63CEC3D2-2C7A-4B7D-AE77-495AD272EB80}"/>
          </ac:spMkLst>
        </pc:spChg>
        <pc:spChg chg="mod">
          <ac:chgData name="meredith johnson" userId="dd81512781a682f2" providerId="LiveId" clId="{B0BD9C83-421F-4633-A61E-F3B64BAF0FA8}" dt="2021-04-10T16:19:08.190" v="1436" actId="122"/>
          <ac:spMkLst>
            <pc:docMk/>
            <pc:sldMk cId="2704337572" sldId="260"/>
            <ac:spMk id="5" creationId="{00CF1DCA-E4B9-4FEB-8B5A-00A83758B771}"/>
          </ac:spMkLst>
        </pc:spChg>
        <pc:spChg chg="del">
          <ac:chgData name="meredith johnson" userId="dd81512781a682f2" providerId="LiveId" clId="{B0BD9C83-421F-4633-A61E-F3B64BAF0FA8}" dt="2021-04-10T12:43:28.544" v="799" actId="478"/>
          <ac:spMkLst>
            <pc:docMk/>
            <pc:sldMk cId="2704337572" sldId="260"/>
            <ac:spMk id="10" creationId="{B6E962D5-5AE7-4A0A-BE6B-6E233223B4E3}"/>
          </ac:spMkLst>
        </pc:spChg>
        <pc:spChg chg="mod">
          <ac:chgData name="meredith johnson" userId="dd81512781a682f2" providerId="LiveId" clId="{B0BD9C83-421F-4633-A61E-F3B64BAF0FA8}" dt="2021-04-10T15:59:49.420" v="1183" actId="1076"/>
          <ac:spMkLst>
            <pc:docMk/>
            <pc:sldMk cId="2704337572" sldId="260"/>
            <ac:spMk id="11" creationId="{83927802-2651-4D36-903F-04CE8BC794C2}"/>
          </ac:spMkLst>
        </pc:spChg>
        <pc:spChg chg="mod">
          <ac:chgData name="meredith johnson" userId="dd81512781a682f2" providerId="LiveId" clId="{B0BD9C83-421F-4633-A61E-F3B64BAF0FA8}" dt="2021-04-10T15:59:38.880" v="1182" actId="1036"/>
          <ac:spMkLst>
            <pc:docMk/>
            <pc:sldMk cId="2704337572" sldId="260"/>
            <ac:spMk id="13" creationId="{F66A1668-7B87-472A-8FED-ABDE8C25730D}"/>
          </ac:spMkLst>
        </pc:spChg>
        <pc:spChg chg="add mod">
          <ac:chgData name="meredith johnson" userId="dd81512781a682f2" providerId="LiveId" clId="{B0BD9C83-421F-4633-A61E-F3B64BAF0FA8}" dt="2021-04-10T15:59:53.311" v="1184" actId="1076"/>
          <ac:spMkLst>
            <pc:docMk/>
            <pc:sldMk cId="2704337572" sldId="260"/>
            <ac:spMk id="23" creationId="{71E3E363-3F8A-4681-8272-58AA3A009903}"/>
          </ac:spMkLst>
        </pc:spChg>
        <pc:spChg chg="add mod">
          <ac:chgData name="meredith johnson" userId="dd81512781a682f2" providerId="LiveId" clId="{B0BD9C83-421F-4633-A61E-F3B64BAF0FA8}" dt="2021-04-10T16:00:00.327" v="1185" actId="1076"/>
          <ac:spMkLst>
            <pc:docMk/>
            <pc:sldMk cId="2704337572" sldId="260"/>
            <ac:spMk id="24" creationId="{59E3FB92-FBBB-4867-8067-E8B8ED2A2218}"/>
          </ac:spMkLst>
        </pc:spChg>
        <pc:spChg chg="add del mod">
          <ac:chgData name="meredith johnson" userId="dd81512781a682f2" providerId="LiveId" clId="{B0BD9C83-421F-4633-A61E-F3B64BAF0FA8}" dt="2021-04-10T15:57:45.845" v="1125" actId="478"/>
          <ac:spMkLst>
            <pc:docMk/>
            <pc:sldMk cId="2704337572" sldId="260"/>
            <ac:spMk id="25" creationId="{F693C4BF-BF4B-4D64-962B-F407277CC844}"/>
          </ac:spMkLst>
        </pc:spChg>
        <pc:picChg chg="mod">
          <ac:chgData name="meredith johnson" userId="dd81512781a682f2" providerId="LiveId" clId="{B0BD9C83-421F-4633-A61E-F3B64BAF0FA8}" dt="2021-04-10T16:18:51.816" v="1431" actId="692"/>
          <ac:picMkLst>
            <pc:docMk/>
            <pc:sldMk cId="2704337572" sldId="260"/>
            <ac:picMk id="17" creationId="{BAEA2C47-A08B-40F9-AFEB-6CC8C5C0DC77}"/>
          </ac:picMkLst>
        </pc:picChg>
        <pc:picChg chg="add mod">
          <ac:chgData name="meredith johnson" userId="dd81512781a682f2" providerId="LiveId" clId="{B0BD9C83-421F-4633-A61E-F3B64BAF0FA8}" dt="2021-04-10T15:54:55.844" v="1069" actId="1076"/>
          <ac:picMkLst>
            <pc:docMk/>
            <pc:sldMk cId="2704337572" sldId="260"/>
            <ac:picMk id="22" creationId="{D27F12A3-6549-46D9-90AE-573A1D924296}"/>
          </ac:picMkLst>
        </pc:picChg>
        <pc:picChg chg="mod">
          <ac:chgData name="meredith johnson" userId="dd81512781a682f2" providerId="LiveId" clId="{B0BD9C83-421F-4633-A61E-F3B64BAF0FA8}" dt="2021-04-10T16:18:40.057" v="1429" actId="692"/>
          <ac:picMkLst>
            <pc:docMk/>
            <pc:sldMk cId="2704337572" sldId="260"/>
            <ac:picMk id="1026" creationId="{0CB5CDF1-C336-4A10-AF7D-A68662802483}"/>
          </ac:picMkLst>
        </pc:picChg>
        <pc:picChg chg="mod">
          <ac:chgData name="meredith johnson" userId="dd81512781a682f2" providerId="LiveId" clId="{B0BD9C83-421F-4633-A61E-F3B64BAF0FA8}" dt="2021-04-10T16:18:57.032" v="1433" actId="692"/>
          <ac:picMkLst>
            <pc:docMk/>
            <pc:sldMk cId="2704337572" sldId="260"/>
            <ac:picMk id="1030" creationId="{BFDD74EB-45B4-44B1-BAB9-62693B08E5F3}"/>
          </ac:picMkLst>
        </pc:picChg>
      </pc:sldChg>
      <pc:sldChg chg="addSp delSp modSp mod ord">
        <pc:chgData name="meredith johnson" userId="dd81512781a682f2" providerId="LiveId" clId="{B0BD9C83-421F-4633-A61E-F3B64BAF0FA8}" dt="2021-04-10T16:17:06.351" v="1407" actId="692"/>
        <pc:sldMkLst>
          <pc:docMk/>
          <pc:sldMk cId="3161911150" sldId="261"/>
        </pc:sldMkLst>
        <pc:spChg chg="mod">
          <ac:chgData name="meredith johnson" userId="dd81512781a682f2" providerId="LiveId" clId="{B0BD9C83-421F-4633-A61E-F3B64BAF0FA8}" dt="2021-04-10T16:07:35.527" v="1352" actId="20577"/>
          <ac:spMkLst>
            <pc:docMk/>
            <pc:sldMk cId="3161911150" sldId="261"/>
            <ac:spMk id="2" creationId="{959C81B0-2191-45BC-9905-2E1C78EB939C}"/>
          </ac:spMkLst>
        </pc:spChg>
        <pc:spChg chg="mod">
          <ac:chgData name="meredith johnson" userId="dd81512781a682f2" providerId="LiveId" clId="{B0BD9C83-421F-4633-A61E-F3B64BAF0FA8}" dt="2021-04-10T16:02:35.633" v="1249" actId="20577"/>
          <ac:spMkLst>
            <pc:docMk/>
            <pc:sldMk cId="3161911150" sldId="261"/>
            <ac:spMk id="8" creationId="{FF3B8616-1339-49B7-9484-5BA1C898AEAA}"/>
          </ac:spMkLst>
        </pc:spChg>
        <pc:spChg chg="add del">
          <ac:chgData name="meredith johnson" userId="dd81512781a682f2" providerId="LiveId" clId="{B0BD9C83-421F-4633-A61E-F3B64BAF0FA8}" dt="2021-04-09T15:22:29.571" v="2" actId="478"/>
          <ac:spMkLst>
            <pc:docMk/>
            <pc:sldMk cId="3161911150" sldId="261"/>
            <ac:spMk id="10" creationId="{CB8C2489-4C28-4A80-9F6E-875452B0C83B}"/>
          </ac:spMkLst>
        </pc:spChg>
        <pc:spChg chg="mod">
          <ac:chgData name="meredith johnson" userId="dd81512781a682f2" providerId="LiveId" clId="{B0BD9C83-421F-4633-A61E-F3B64BAF0FA8}" dt="2021-04-09T15:22:46.630" v="7" actId="1076"/>
          <ac:spMkLst>
            <pc:docMk/>
            <pc:sldMk cId="3161911150" sldId="261"/>
            <ac:spMk id="12" creationId="{4C6C93ED-5B50-4336-9413-22836A56194D}"/>
          </ac:spMkLst>
        </pc:spChg>
        <pc:spChg chg="del">
          <ac:chgData name="meredith johnson" userId="dd81512781a682f2" providerId="LiveId" clId="{B0BD9C83-421F-4633-A61E-F3B64BAF0FA8}" dt="2021-04-09T15:22:40.297" v="6" actId="478"/>
          <ac:spMkLst>
            <pc:docMk/>
            <pc:sldMk cId="3161911150" sldId="261"/>
            <ac:spMk id="26" creationId="{AAEF6C85-CAB7-40B6-A076-00D28EA667DE}"/>
          </ac:spMkLst>
        </pc:spChg>
        <pc:spChg chg="add del mod">
          <ac:chgData name="meredith johnson" userId="dd81512781a682f2" providerId="LiveId" clId="{B0BD9C83-421F-4633-A61E-F3B64BAF0FA8}" dt="2021-04-09T15:22:19.446" v="1" actId="478"/>
          <ac:spMkLst>
            <pc:docMk/>
            <pc:sldMk cId="3161911150" sldId="261"/>
            <ac:spMk id="30" creationId="{05D4E70C-1641-40E0-BE44-8B98D996D3FD}"/>
          </ac:spMkLst>
        </pc:spChg>
        <pc:spChg chg="add del mod">
          <ac:chgData name="meredith johnson" userId="dd81512781a682f2" providerId="LiveId" clId="{B0BD9C83-421F-4633-A61E-F3B64BAF0FA8}" dt="2021-04-09T15:22:31.824" v="3" actId="478"/>
          <ac:spMkLst>
            <pc:docMk/>
            <pc:sldMk cId="3161911150" sldId="261"/>
            <ac:spMk id="32" creationId="{C2D6B931-97FB-446E-AD88-1246DDF57001}"/>
          </ac:spMkLst>
        </pc:spChg>
        <pc:spChg chg="add del mod">
          <ac:chgData name="meredith johnson" userId="dd81512781a682f2" providerId="LiveId" clId="{B0BD9C83-421F-4633-A61E-F3B64BAF0FA8}" dt="2021-04-09T15:22:33.792" v="5" actId="478"/>
          <ac:spMkLst>
            <pc:docMk/>
            <pc:sldMk cId="3161911150" sldId="261"/>
            <ac:spMk id="34" creationId="{AD0D6E21-EBF4-46AE-B9C0-D5520EC9C4EA}"/>
          </ac:spMkLst>
        </pc:spChg>
        <pc:spChg chg="add mod">
          <ac:chgData name="meredith johnson" userId="dd81512781a682f2" providerId="LiveId" clId="{B0BD9C83-421F-4633-A61E-F3B64BAF0FA8}" dt="2021-04-09T15:23:49.128" v="13"/>
          <ac:spMkLst>
            <pc:docMk/>
            <pc:sldMk cId="3161911150" sldId="261"/>
            <ac:spMk id="37" creationId="{749DCBE9-C157-4BA5-82ED-21D50B0F0802}"/>
          </ac:spMkLst>
        </pc:spChg>
        <pc:picChg chg="del">
          <ac:chgData name="meredith johnson" userId="dd81512781a682f2" providerId="LiveId" clId="{B0BD9C83-421F-4633-A61E-F3B64BAF0FA8}" dt="2021-04-09T15:22:32.924" v="4" actId="478"/>
          <ac:picMkLst>
            <pc:docMk/>
            <pc:sldMk cId="3161911150" sldId="261"/>
            <ac:picMk id="21" creationId="{5210F475-2002-4AE9-A0FF-DCBCA11294CF}"/>
          </ac:picMkLst>
        </pc:picChg>
        <pc:picChg chg="mod">
          <ac:chgData name="meredith johnson" userId="dd81512781a682f2" providerId="LiveId" clId="{B0BD9C83-421F-4633-A61E-F3B64BAF0FA8}" dt="2021-04-09T15:22:52.150" v="8" actId="1076"/>
          <ac:picMkLst>
            <pc:docMk/>
            <pc:sldMk cId="3161911150" sldId="261"/>
            <ac:picMk id="23" creationId="{ED69C2CE-13BC-4657-9342-BFDC8F715C54}"/>
          </ac:picMkLst>
        </pc:picChg>
        <pc:picChg chg="add mod ord">
          <ac:chgData name="meredith johnson" userId="dd81512781a682f2" providerId="LiveId" clId="{B0BD9C83-421F-4633-A61E-F3B64BAF0FA8}" dt="2021-04-09T15:23:37.504" v="12" actId="167"/>
          <ac:picMkLst>
            <pc:docMk/>
            <pc:sldMk cId="3161911150" sldId="261"/>
            <ac:picMk id="36" creationId="{FC6555E2-4064-4907-A672-C8C06824818F}"/>
          </ac:picMkLst>
        </pc:picChg>
        <pc:picChg chg="add mod">
          <ac:chgData name="meredith johnson" userId="dd81512781a682f2" providerId="LiveId" clId="{B0BD9C83-421F-4633-A61E-F3B64BAF0FA8}" dt="2021-04-10T16:17:06.351" v="1407" actId="692"/>
          <ac:picMkLst>
            <pc:docMk/>
            <pc:sldMk cId="3161911150" sldId="261"/>
            <ac:picMk id="39" creationId="{2BB4EFEE-46C8-4042-85FA-9EC19D19B318}"/>
          </ac:picMkLst>
        </pc:picChg>
      </pc:sldChg>
      <pc:sldChg chg="addSp delSp modSp mod">
        <pc:chgData name="meredith johnson" userId="dd81512781a682f2" providerId="LiveId" clId="{B0BD9C83-421F-4633-A61E-F3B64BAF0FA8}" dt="2021-04-10T16:32:30.553" v="1447" actId="27614"/>
        <pc:sldMkLst>
          <pc:docMk/>
          <pc:sldMk cId="3061022320" sldId="262"/>
        </pc:sldMkLst>
        <pc:spChg chg="del mod">
          <ac:chgData name="meredith johnson" userId="dd81512781a682f2" providerId="LiveId" clId="{B0BD9C83-421F-4633-A61E-F3B64BAF0FA8}" dt="2021-04-10T15:53:28.623" v="981" actId="478"/>
          <ac:spMkLst>
            <pc:docMk/>
            <pc:sldMk cId="3061022320" sldId="262"/>
            <ac:spMk id="3" creationId="{17F56EA8-E044-4CC4-B513-B26BD9507669}"/>
          </ac:spMkLst>
        </pc:spChg>
        <pc:spChg chg="add del mod">
          <ac:chgData name="meredith johnson" userId="dd81512781a682f2" providerId="LiveId" clId="{B0BD9C83-421F-4633-A61E-F3B64BAF0FA8}" dt="2021-04-09T15:28:02.384" v="191" actId="478"/>
          <ac:spMkLst>
            <pc:docMk/>
            <pc:sldMk cId="3061022320" sldId="262"/>
            <ac:spMk id="5" creationId="{04EF2957-747F-4A14-A52F-3C628A6726C7}"/>
          </ac:spMkLst>
        </pc:spChg>
        <pc:spChg chg="mod">
          <ac:chgData name="meredith johnson" userId="dd81512781a682f2" providerId="LiveId" clId="{B0BD9C83-421F-4633-A61E-F3B64BAF0FA8}" dt="2021-04-10T15:51:16.405" v="971" actId="313"/>
          <ac:spMkLst>
            <pc:docMk/>
            <pc:sldMk cId="3061022320" sldId="262"/>
            <ac:spMk id="7" creationId="{5E0FD3EC-7066-4EE1-99E8-3410E569CC87}"/>
          </ac:spMkLst>
        </pc:spChg>
        <pc:spChg chg="mod">
          <ac:chgData name="meredith johnson" userId="dd81512781a682f2" providerId="LiveId" clId="{B0BD9C83-421F-4633-A61E-F3B64BAF0FA8}" dt="2021-04-10T16:04:15.227" v="1288" actId="1076"/>
          <ac:spMkLst>
            <pc:docMk/>
            <pc:sldMk cId="3061022320" sldId="262"/>
            <ac:spMk id="8" creationId="{C72ED8EC-71D2-4543-A0F0-EE3BBF92F0DA}"/>
          </ac:spMkLst>
        </pc:spChg>
        <pc:spChg chg="mod">
          <ac:chgData name="meredith johnson" userId="dd81512781a682f2" providerId="LiveId" clId="{B0BD9C83-421F-4633-A61E-F3B64BAF0FA8}" dt="2021-04-10T16:04:22.527" v="1289" actId="1076"/>
          <ac:spMkLst>
            <pc:docMk/>
            <pc:sldMk cId="3061022320" sldId="262"/>
            <ac:spMk id="9" creationId="{2049704E-C70E-4F97-B41A-FDBD01602DBB}"/>
          </ac:spMkLst>
        </pc:spChg>
        <pc:spChg chg="mod">
          <ac:chgData name="meredith johnson" userId="dd81512781a682f2" providerId="LiveId" clId="{B0BD9C83-421F-4633-A61E-F3B64BAF0FA8}" dt="2021-04-10T16:04:09.556" v="1287" actId="1076"/>
          <ac:spMkLst>
            <pc:docMk/>
            <pc:sldMk cId="3061022320" sldId="262"/>
            <ac:spMk id="10" creationId="{F490247B-1801-406D-84B0-13D91AA0A0D5}"/>
          </ac:spMkLst>
        </pc:spChg>
        <pc:spChg chg="add del mod">
          <ac:chgData name="meredith johnson" userId="dd81512781a682f2" providerId="LiveId" clId="{B0BD9C83-421F-4633-A61E-F3B64BAF0FA8}" dt="2021-04-10T16:32:27.956" v="1446" actId="931"/>
          <ac:spMkLst>
            <pc:docMk/>
            <pc:sldMk cId="3061022320" sldId="262"/>
            <ac:spMk id="11" creationId="{1761B0B0-7E54-4B17-91B1-3DB86B29FAC5}"/>
          </ac:spMkLst>
        </pc:spChg>
        <pc:spChg chg="add mod">
          <ac:chgData name="meredith johnson" userId="dd81512781a682f2" providerId="LiveId" clId="{B0BD9C83-421F-4633-A61E-F3B64BAF0FA8}" dt="2021-04-10T16:03:47.306" v="1284" actId="1076"/>
          <ac:spMkLst>
            <pc:docMk/>
            <pc:sldMk cId="3061022320" sldId="262"/>
            <ac:spMk id="14" creationId="{F59B85F2-19A3-470E-9F9A-4778DCDDF960}"/>
          </ac:spMkLst>
        </pc:spChg>
        <pc:spChg chg="add mod">
          <ac:chgData name="meredith johnson" userId="dd81512781a682f2" providerId="LiveId" clId="{B0BD9C83-421F-4633-A61E-F3B64BAF0FA8}" dt="2021-04-10T16:03:47.306" v="1284" actId="1076"/>
          <ac:spMkLst>
            <pc:docMk/>
            <pc:sldMk cId="3061022320" sldId="262"/>
            <ac:spMk id="16" creationId="{CE758C0A-2637-4EE4-A00E-0804A99D406D}"/>
          </ac:spMkLst>
        </pc:spChg>
        <pc:spChg chg="add del mod">
          <ac:chgData name="meredith johnson" userId="dd81512781a682f2" providerId="LiveId" clId="{B0BD9C83-421F-4633-A61E-F3B64BAF0FA8}" dt="2021-04-10T15:53:29.842" v="982" actId="478"/>
          <ac:spMkLst>
            <pc:docMk/>
            <pc:sldMk cId="3061022320" sldId="262"/>
            <ac:spMk id="18" creationId="{4D076350-69B5-407E-A1AB-0FEB05F780F8}"/>
          </ac:spMkLst>
        </pc:spChg>
        <pc:spChg chg="add mod">
          <ac:chgData name="meredith johnson" userId="dd81512781a682f2" providerId="LiveId" clId="{B0BD9C83-421F-4633-A61E-F3B64BAF0FA8}" dt="2021-04-10T15:53:44.072" v="992" actId="20577"/>
          <ac:spMkLst>
            <pc:docMk/>
            <pc:sldMk cId="3061022320" sldId="262"/>
            <ac:spMk id="20" creationId="{515424B8-FA8C-4684-A97F-5B1D4BF41916}"/>
          </ac:spMkLst>
        </pc:spChg>
        <pc:spChg chg="add mod">
          <ac:chgData name="meredith johnson" userId="dd81512781a682f2" providerId="LiveId" clId="{B0BD9C83-421F-4633-A61E-F3B64BAF0FA8}" dt="2021-04-10T16:03:08.193" v="1281" actId="20577"/>
          <ac:spMkLst>
            <pc:docMk/>
            <pc:sldMk cId="3061022320" sldId="262"/>
            <ac:spMk id="21" creationId="{5989E0FC-4AC2-4540-9764-FAA8ED757326}"/>
          </ac:spMkLst>
        </pc:spChg>
        <pc:picChg chg="del">
          <ac:chgData name="meredith johnson" userId="dd81512781a682f2" providerId="LiveId" clId="{B0BD9C83-421F-4633-A61E-F3B64BAF0FA8}" dt="2021-04-10T12:35:27.153" v="653" actId="478"/>
          <ac:picMkLst>
            <pc:docMk/>
            <pc:sldMk cId="3061022320" sldId="262"/>
            <ac:picMk id="13" creationId="{DAAFC736-F4BC-4BA3-8457-3BC8C25F45CE}"/>
          </ac:picMkLst>
        </pc:picChg>
        <pc:picChg chg="del">
          <ac:chgData name="meredith johnson" userId="dd81512781a682f2" providerId="LiveId" clId="{B0BD9C83-421F-4633-A61E-F3B64BAF0FA8}" dt="2021-04-09T15:27:59.579" v="190" actId="478"/>
          <ac:picMkLst>
            <pc:docMk/>
            <pc:sldMk cId="3061022320" sldId="262"/>
            <ac:picMk id="19" creationId="{EEF55D1B-0E92-48A6-A05A-27E641564874}"/>
          </ac:picMkLst>
        </pc:picChg>
        <pc:picChg chg="add del">
          <ac:chgData name="meredith johnson" userId="dd81512781a682f2" providerId="LiveId" clId="{B0BD9C83-421F-4633-A61E-F3B64BAF0FA8}" dt="2021-04-10T16:32:17.534" v="1445" actId="478"/>
          <ac:picMkLst>
            <pc:docMk/>
            <pc:sldMk cId="3061022320" sldId="262"/>
            <ac:picMk id="23" creationId="{166A6CA4-FDE2-46FD-B3AB-C13EBD80E821}"/>
          </ac:picMkLst>
        </pc:picChg>
        <pc:picChg chg="add mod">
          <ac:chgData name="meredith johnson" userId="dd81512781a682f2" providerId="LiveId" clId="{B0BD9C83-421F-4633-A61E-F3B64BAF0FA8}" dt="2021-04-10T16:32:30.553" v="1447" actId="27614"/>
          <ac:picMkLst>
            <pc:docMk/>
            <pc:sldMk cId="3061022320" sldId="262"/>
            <ac:picMk id="25" creationId="{E472CD46-4216-457D-A385-39AE0D081B91}"/>
          </ac:picMkLst>
        </pc:picChg>
      </pc:sldChg>
      <pc:sldChg chg="addSp delSp modSp mod">
        <pc:chgData name="meredith johnson" userId="dd81512781a682f2" providerId="LiveId" clId="{B0BD9C83-421F-4633-A61E-F3B64BAF0FA8}" dt="2021-04-10T15:56:11.720" v="1119" actId="20577"/>
        <pc:sldMkLst>
          <pc:docMk/>
          <pc:sldMk cId="1785038125" sldId="263"/>
        </pc:sldMkLst>
        <pc:spChg chg="mod">
          <ac:chgData name="meredith johnson" userId="dd81512781a682f2" providerId="LiveId" clId="{B0BD9C83-421F-4633-A61E-F3B64BAF0FA8}" dt="2021-04-10T15:56:03.745" v="1115" actId="20577"/>
          <ac:spMkLst>
            <pc:docMk/>
            <pc:sldMk cId="1785038125" sldId="263"/>
            <ac:spMk id="2" creationId="{041C353B-B4F8-4BE2-AAFA-68505EFD94A2}"/>
          </ac:spMkLst>
        </pc:spChg>
        <pc:spChg chg="mod">
          <ac:chgData name="meredith johnson" userId="dd81512781a682f2" providerId="LiveId" clId="{B0BD9C83-421F-4633-A61E-F3B64BAF0FA8}" dt="2021-04-10T15:56:11.720" v="1119" actId="20577"/>
          <ac:spMkLst>
            <pc:docMk/>
            <pc:sldMk cId="1785038125" sldId="263"/>
            <ac:spMk id="5" creationId="{5E27CE7C-5BD9-4B85-86E7-5792386CDCD5}"/>
          </ac:spMkLst>
        </pc:spChg>
        <pc:spChg chg="add del mod">
          <ac:chgData name="meredith johnson" userId="dd81512781a682f2" providerId="LiveId" clId="{B0BD9C83-421F-4633-A61E-F3B64BAF0FA8}" dt="2021-04-10T12:31:12.857" v="513" actId="478"/>
          <ac:spMkLst>
            <pc:docMk/>
            <pc:sldMk cId="1785038125" sldId="263"/>
            <ac:spMk id="6" creationId="{48388A60-A69E-4577-9EB9-4700C75FFE73}"/>
          </ac:spMkLst>
        </pc:spChg>
        <pc:picChg chg="del">
          <ac:chgData name="meredith johnson" userId="dd81512781a682f2" providerId="LiveId" clId="{B0BD9C83-421F-4633-A61E-F3B64BAF0FA8}" dt="2021-04-10T12:31:09.592" v="512" actId="478"/>
          <ac:picMkLst>
            <pc:docMk/>
            <pc:sldMk cId="1785038125" sldId="263"/>
            <ac:picMk id="7" creationId="{F8DFF120-F35A-496B-A2D3-B4DE5A720A1E}"/>
          </ac:picMkLst>
        </pc:picChg>
      </pc:sldChg>
      <pc:sldChg chg="addSp delSp modSp mod ord">
        <pc:chgData name="meredith johnson" userId="dd81512781a682f2" providerId="LiveId" clId="{B0BD9C83-421F-4633-A61E-F3B64BAF0FA8}" dt="2021-04-10T16:30:45.673" v="1443" actId="1076"/>
        <pc:sldMkLst>
          <pc:docMk/>
          <pc:sldMk cId="1121013011" sldId="264"/>
        </pc:sldMkLst>
        <pc:spChg chg="mod">
          <ac:chgData name="meredith johnson" userId="dd81512781a682f2" providerId="LiveId" clId="{B0BD9C83-421F-4633-A61E-F3B64BAF0FA8}" dt="2021-04-10T16:04:46.271" v="1318" actId="20577"/>
          <ac:spMkLst>
            <pc:docMk/>
            <pc:sldMk cId="1121013011" sldId="264"/>
            <ac:spMk id="2" creationId="{034F19DB-AF7B-4BB7-A1D5-A8394B984F78}"/>
          </ac:spMkLst>
        </pc:spChg>
        <pc:spChg chg="del">
          <ac:chgData name="meredith johnson" userId="dd81512781a682f2" providerId="LiveId" clId="{B0BD9C83-421F-4633-A61E-F3B64BAF0FA8}" dt="2021-04-10T12:31:59.948" v="592" actId="478"/>
          <ac:spMkLst>
            <pc:docMk/>
            <pc:sldMk cId="1121013011" sldId="264"/>
            <ac:spMk id="3" creationId="{5C3CA893-1A8D-418C-B882-5F99B0D8BF60}"/>
          </ac:spMkLst>
        </pc:spChg>
        <pc:spChg chg="del">
          <ac:chgData name="meredith johnson" userId="dd81512781a682f2" providerId="LiveId" clId="{B0BD9C83-421F-4633-A61E-F3B64BAF0FA8}" dt="2021-04-10T12:32:03.959" v="594" actId="478"/>
          <ac:spMkLst>
            <pc:docMk/>
            <pc:sldMk cId="1121013011" sldId="264"/>
            <ac:spMk id="4" creationId="{20848E49-5C0B-4587-A31A-E5966059EFAF}"/>
          </ac:spMkLst>
        </pc:spChg>
        <pc:spChg chg="mod">
          <ac:chgData name="meredith johnson" userId="dd81512781a682f2" providerId="LiveId" clId="{B0BD9C83-421F-4633-A61E-F3B64BAF0FA8}" dt="2021-04-10T16:04:55.323" v="1339" actId="20577"/>
          <ac:spMkLst>
            <pc:docMk/>
            <pc:sldMk cId="1121013011" sldId="264"/>
            <ac:spMk id="6" creationId="{D99BDFE3-FEDF-425B-A668-58B7892B366E}"/>
          </ac:spMkLst>
        </pc:spChg>
        <pc:spChg chg="mod">
          <ac:chgData name="meredith johnson" userId="dd81512781a682f2" providerId="LiveId" clId="{B0BD9C83-421F-4633-A61E-F3B64BAF0FA8}" dt="2021-04-10T12:33:38.936" v="652" actId="122"/>
          <ac:spMkLst>
            <pc:docMk/>
            <pc:sldMk cId="1121013011" sldId="264"/>
            <ac:spMk id="7" creationId="{33214D98-2AC9-41D0-953E-F5C86A1A8999}"/>
          </ac:spMkLst>
        </pc:spChg>
        <pc:spChg chg="del">
          <ac:chgData name="meredith johnson" userId="dd81512781a682f2" providerId="LiveId" clId="{B0BD9C83-421F-4633-A61E-F3B64BAF0FA8}" dt="2021-04-10T12:32:07.094" v="596" actId="478"/>
          <ac:spMkLst>
            <pc:docMk/>
            <pc:sldMk cId="1121013011" sldId="264"/>
            <ac:spMk id="8" creationId="{CF77D0CB-EC61-4009-B8D3-FBF56511BC95}"/>
          </ac:spMkLst>
        </pc:spChg>
        <pc:spChg chg="mod">
          <ac:chgData name="meredith johnson" userId="dd81512781a682f2" providerId="LiveId" clId="{B0BD9C83-421F-4633-A61E-F3B64BAF0FA8}" dt="2021-04-10T16:04:30.719" v="1290" actId="1076"/>
          <ac:spMkLst>
            <pc:docMk/>
            <pc:sldMk cId="1121013011" sldId="264"/>
            <ac:spMk id="9" creationId="{13DAF1EC-5B0D-46F1-B728-F7FE18025A47}"/>
          </ac:spMkLst>
        </pc:spChg>
        <pc:spChg chg="mod">
          <ac:chgData name="meredith johnson" userId="dd81512781a682f2" providerId="LiveId" clId="{B0BD9C83-421F-4633-A61E-F3B64BAF0FA8}" dt="2021-04-10T12:33:38.936" v="652" actId="122"/>
          <ac:spMkLst>
            <pc:docMk/>
            <pc:sldMk cId="1121013011" sldId="264"/>
            <ac:spMk id="10" creationId="{E29D79A4-609D-40CB-A31C-39255E02AA32}"/>
          </ac:spMkLst>
        </pc:spChg>
        <pc:spChg chg="add del mod">
          <ac:chgData name="meredith johnson" userId="dd81512781a682f2" providerId="LiveId" clId="{B0BD9C83-421F-4633-A61E-F3B64BAF0FA8}" dt="2021-04-10T12:31:53.433" v="591" actId="478"/>
          <ac:spMkLst>
            <pc:docMk/>
            <pc:sldMk cId="1121013011" sldId="264"/>
            <ac:spMk id="12" creationId="{C065FBB7-7276-41BF-BFE5-B87DB4D30861}"/>
          </ac:spMkLst>
        </pc:spChg>
        <pc:spChg chg="add del mod">
          <ac:chgData name="meredith johnson" userId="dd81512781a682f2" providerId="LiveId" clId="{B0BD9C83-421F-4633-A61E-F3B64BAF0FA8}" dt="2021-04-10T12:32:01.546" v="593" actId="478"/>
          <ac:spMkLst>
            <pc:docMk/>
            <pc:sldMk cId="1121013011" sldId="264"/>
            <ac:spMk id="15" creationId="{B869DACC-14DE-412D-9A4E-C25626E9A4E8}"/>
          </ac:spMkLst>
        </pc:spChg>
        <pc:spChg chg="add del mod">
          <ac:chgData name="meredith johnson" userId="dd81512781a682f2" providerId="LiveId" clId="{B0BD9C83-421F-4633-A61E-F3B64BAF0FA8}" dt="2021-04-10T12:32:05.444" v="595" actId="478"/>
          <ac:spMkLst>
            <pc:docMk/>
            <pc:sldMk cId="1121013011" sldId="264"/>
            <ac:spMk id="17" creationId="{21D1B42D-FCFD-4B63-AB86-9AB81089759C}"/>
          </ac:spMkLst>
        </pc:spChg>
        <pc:spChg chg="add del mod">
          <ac:chgData name="meredith johnson" userId="dd81512781a682f2" providerId="LiveId" clId="{B0BD9C83-421F-4633-A61E-F3B64BAF0FA8}" dt="2021-04-10T12:32:08.449" v="597" actId="478"/>
          <ac:spMkLst>
            <pc:docMk/>
            <pc:sldMk cId="1121013011" sldId="264"/>
            <ac:spMk id="19" creationId="{A2BF6913-8332-43B1-9E9C-913D18802AB2}"/>
          </ac:spMkLst>
        </pc:spChg>
        <pc:picChg chg="mod">
          <ac:chgData name="meredith johnson" userId="dd81512781a682f2" providerId="LiveId" clId="{B0BD9C83-421F-4633-A61E-F3B64BAF0FA8}" dt="2021-04-10T16:17:30.714" v="1411" actId="692"/>
          <ac:picMkLst>
            <pc:docMk/>
            <pc:sldMk cId="1121013011" sldId="264"/>
            <ac:picMk id="3" creationId="{F6F028A6-02D3-4302-B2E4-881BDC4AA92A}"/>
          </ac:picMkLst>
        </pc:picChg>
        <pc:picChg chg="mod">
          <ac:chgData name="meredith johnson" userId="dd81512781a682f2" providerId="LiveId" clId="{B0BD9C83-421F-4633-A61E-F3B64BAF0FA8}" dt="2021-04-10T16:17:36.425" v="1414" actId="692"/>
          <ac:picMkLst>
            <pc:docMk/>
            <pc:sldMk cId="1121013011" sldId="264"/>
            <ac:picMk id="4" creationId="{5C5A3510-CC02-4765-8BFB-E9EFAA77EB31}"/>
          </ac:picMkLst>
        </pc:picChg>
        <pc:picChg chg="del mod">
          <ac:chgData name="meredith johnson" userId="dd81512781a682f2" providerId="LiveId" clId="{B0BD9C83-421F-4633-A61E-F3B64BAF0FA8}" dt="2021-04-10T16:30:37.607" v="1440" actId="478"/>
          <ac:picMkLst>
            <pc:docMk/>
            <pc:sldMk cId="1121013011" sldId="264"/>
            <ac:picMk id="8" creationId="{EF9EA18D-1B4E-404C-A93E-C747753C4BA0}"/>
          </ac:picMkLst>
        </pc:picChg>
        <pc:picChg chg="del">
          <ac:chgData name="meredith johnson" userId="dd81512781a682f2" providerId="LiveId" clId="{B0BD9C83-421F-4633-A61E-F3B64BAF0FA8}" dt="2021-04-10T12:31:50.595" v="590" actId="478"/>
          <ac:picMkLst>
            <pc:docMk/>
            <pc:sldMk cId="1121013011" sldId="264"/>
            <ac:picMk id="13" creationId="{49118EF5-0762-4DED-9E40-F7533D239395}"/>
          </ac:picMkLst>
        </pc:picChg>
        <pc:picChg chg="add mod">
          <ac:chgData name="meredith johnson" userId="dd81512781a682f2" providerId="LiveId" clId="{B0BD9C83-421F-4633-A61E-F3B64BAF0FA8}" dt="2021-04-10T16:30:45.673" v="1443" actId="1076"/>
          <ac:picMkLst>
            <pc:docMk/>
            <pc:sldMk cId="1121013011" sldId="264"/>
            <ac:picMk id="21" creationId="{08EADA16-D8A5-46CE-B0BA-31F15D4BA114}"/>
          </ac:picMkLst>
        </pc:picChg>
      </pc:sldChg>
      <pc:sldChg chg="del">
        <pc:chgData name="meredith johnson" userId="dd81512781a682f2" providerId="LiveId" clId="{B0BD9C83-421F-4633-A61E-F3B64BAF0FA8}" dt="2021-04-10T12:32:12.365" v="598" actId="47"/>
        <pc:sldMkLst>
          <pc:docMk/>
          <pc:sldMk cId="88559871" sldId="265"/>
        </pc:sldMkLst>
      </pc:sldChg>
      <pc:sldChg chg="del">
        <pc:chgData name="meredith johnson" userId="dd81512781a682f2" providerId="LiveId" clId="{B0BD9C83-421F-4633-A61E-F3B64BAF0FA8}" dt="2021-04-10T12:32:14.411" v="599" actId="47"/>
        <pc:sldMkLst>
          <pc:docMk/>
          <pc:sldMk cId="3213242484" sldId="266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2659139329" sldId="267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619733185" sldId="268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2294329924" sldId="270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4016413224" sldId="272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1786533850" sldId="274"/>
        </pc:sldMkLst>
      </pc:sldChg>
      <pc:sldChg chg="del">
        <pc:chgData name="meredith johnson" userId="dd81512781a682f2" providerId="LiveId" clId="{B0BD9C83-421F-4633-A61E-F3B64BAF0FA8}" dt="2021-04-10T12:32:45.471" v="601" actId="47"/>
        <pc:sldMkLst>
          <pc:docMk/>
          <pc:sldMk cId="2007438613" sldId="275"/>
        </pc:sldMkLst>
      </pc:sldChg>
      <pc:sldChg chg="del">
        <pc:chgData name="meredith johnson" userId="dd81512781a682f2" providerId="LiveId" clId="{B0BD9C83-421F-4633-A61E-F3B64BAF0FA8}" dt="2021-04-10T12:32:45.471" v="601" actId="47"/>
        <pc:sldMkLst>
          <pc:docMk/>
          <pc:sldMk cId="831277314" sldId="276"/>
        </pc:sldMkLst>
      </pc:sldChg>
      <pc:sldChg chg="del">
        <pc:chgData name="meredith johnson" userId="dd81512781a682f2" providerId="LiveId" clId="{B0BD9C83-421F-4633-A61E-F3B64BAF0FA8}" dt="2021-04-10T12:32:50.945" v="602" actId="47"/>
        <pc:sldMkLst>
          <pc:docMk/>
          <pc:sldMk cId="1117104768" sldId="277"/>
        </pc:sldMkLst>
      </pc:sldChg>
      <pc:sldChg chg="addSp delSp modSp del mod">
        <pc:chgData name="meredith johnson" userId="dd81512781a682f2" providerId="LiveId" clId="{B0BD9C83-421F-4633-A61E-F3B64BAF0FA8}" dt="2021-04-10T12:33:29.282" v="651" actId="47"/>
        <pc:sldMkLst>
          <pc:docMk/>
          <pc:sldMk cId="3456809286" sldId="278"/>
        </pc:sldMkLst>
        <pc:spChg chg="add del mod">
          <ac:chgData name="meredith johnson" userId="dd81512781a682f2" providerId="LiveId" clId="{B0BD9C83-421F-4633-A61E-F3B64BAF0FA8}" dt="2021-04-10T12:33:03.888" v="609" actId="478"/>
          <ac:spMkLst>
            <pc:docMk/>
            <pc:sldMk cId="3456809286" sldId="278"/>
            <ac:spMk id="4" creationId="{6EBD3027-D668-403B-9E92-CD11A41B5015}"/>
          </ac:spMkLst>
        </pc:spChg>
        <pc:spChg chg="mod">
          <ac:chgData name="meredith johnson" userId="dd81512781a682f2" providerId="LiveId" clId="{B0BD9C83-421F-4633-A61E-F3B64BAF0FA8}" dt="2021-04-10T12:33:16.425" v="646" actId="20577"/>
          <ac:spMkLst>
            <pc:docMk/>
            <pc:sldMk cId="3456809286" sldId="278"/>
            <ac:spMk id="5" creationId="{C9857702-D4F7-460C-9B02-C07897E60321}"/>
          </ac:spMkLst>
        </pc:spChg>
        <pc:spChg chg="del">
          <ac:chgData name="meredith johnson" userId="dd81512781a682f2" providerId="LiveId" clId="{B0BD9C83-421F-4633-A61E-F3B64BAF0FA8}" dt="2021-04-10T12:33:20.164" v="647" actId="478"/>
          <ac:spMkLst>
            <pc:docMk/>
            <pc:sldMk cId="3456809286" sldId="278"/>
            <ac:spMk id="7" creationId="{910D1CE3-B979-4C3E-A3BF-4C200D062B58}"/>
          </ac:spMkLst>
        </pc:spChg>
        <pc:spChg chg="del">
          <ac:chgData name="meredith johnson" userId="dd81512781a682f2" providerId="LiveId" clId="{B0BD9C83-421F-4633-A61E-F3B64BAF0FA8}" dt="2021-04-10T12:33:26.555" v="650" actId="478"/>
          <ac:spMkLst>
            <pc:docMk/>
            <pc:sldMk cId="3456809286" sldId="278"/>
            <ac:spMk id="8" creationId="{56D36886-65A3-42CD-990B-789C9200A4BB}"/>
          </ac:spMkLst>
        </pc:spChg>
        <pc:spChg chg="del">
          <ac:chgData name="meredith johnson" userId="dd81512781a682f2" providerId="LiveId" clId="{B0BD9C83-421F-4633-A61E-F3B64BAF0FA8}" dt="2021-04-10T12:33:24.854" v="649" actId="478"/>
          <ac:spMkLst>
            <pc:docMk/>
            <pc:sldMk cId="3456809286" sldId="278"/>
            <ac:spMk id="9" creationId="{E641CB99-F65E-4FA5-89A7-CDA63B042DA4}"/>
          </ac:spMkLst>
        </pc:spChg>
        <pc:spChg chg="add del mod">
          <ac:chgData name="meredith johnson" userId="dd81512781a682f2" providerId="LiveId" clId="{B0BD9C83-421F-4633-A61E-F3B64BAF0FA8}" dt="2021-04-10T12:33:22" v="648" actId="478"/>
          <ac:spMkLst>
            <pc:docMk/>
            <pc:sldMk cId="3456809286" sldId="278"/>
            <ac:spMk id="12" creationId="{60DB8F5E-E3D1-4B8A-843A-B9B73B087147}"/>
          </ac:spMkLst>
        </pc:spChg>
        <pc:spChg chg="add mod">
          <ac:chgData name="meredith johnson" userId="dd81512781a682f2" providerId="LiveId" clId="{B0BD9C83-421F-4633-A61E-F3B64BAF0FA8}" dt="2021-04-10T12:33:24.854" v="649" actId="478"/>
          <ac:spMkLst>
            <pc:docMk/>
            <pc:sldMk cId="3456809286" sldId="278"/>
            <ac:spMk id="14" creationId="{437F6A05-5F13-46D7-848B-CFD7D3142B72}"/>
          </ac:spMkLst>
        </pc:spChg>
        <pc:spChg chg="add mod">
          <ac:chgData name="meredith johnson" userId="dd81512781a682f2" providerId="LiveId" clId="{B0BD9C83-421F-4633-A61E-F3B64BAF0FA8}" dt="2021-04-10T12:33:26.555" v="650" actId="478"/>
          <ac:spMkLst>
            <pc:docMk/>
            <pc:sldMk cId="3456809286" sldId="278"/>
            <ac:spMk id="16" creationId="{8C923624-2B63-4BDE-80A8-E76F41255551}"/>
          </ac:spMkLst>
        </pc:spChg>
        <pc:picChg chg="del">
          <ac:chgData name="meredith johnson" userId="dd81512781a682f2" providerId="LiveId" clId="{B0BD9C83-421F-4633-A61E-F3B64BAF0FA8}" dt="2021-04-10T12:33:02.287" v="608" actId="478"/>
          <ac:picMkLst>
            <pc:docMk/>
            <pc:sldMk cId="3456809286" sldId="278"/>
            <ac:picMk id="11" creationId="{37A67548-9FAF-4DCB-A2DD-3F1B63C13595}"/>
          </ac:picMkLst>
        </pc:picChg>
      </pc:sldChg>
      <pc:sldChg chg="del">
        <pc:chgData name="meredith johnson" userId="dd81512781a682f2" providerId="LiveId" clId="{B0BD9C83-421F-4633-A61E-F3B64BAF0FA8}" dt="2021-04-10T12:32:53.824" v="603" actId="47"/>
        <pc:sldMkLst>
          <pc:docMk/>
          <pc:sldMk cId="513765942" sldId="279"/>
        </pc:sldMkLst>
      </pc:sldChg>
      <pc:sldChg chg="del">
        <pc:chgData name="meredith johnson" userId="dd81512781a682f2" providerId="LiveId" clId="{B0BD9C83-421F-4633-A61E-F3B64BAF0FA8}" dt="2021-04-10T12:32:54.824" v="604" actId="47"/>
        <pc:sldMkLst>
          <pc:docMk/>
          <pc:sldMk cId="2924553508" sldId="280"/>
        </pc:sldMkLst>
      </pc:sldChg>
      <pc:sldChg chg="del">
        <pc:chgData name="meredith johnson" userId="dd81512781a682f2" providerId="LiveId" clId="{B0BD9C83-421F-4633-A61E-F3B64BAF0FA8}" dt="2021-04-10T12:32:55.834" v="605" actId="47"/>
        <pc:sldMkLst>
          <pc:docMk/>
          <pc:sldMk cId="2059341795" sldId="282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902808250" sldId="283"/>
        </pc:sldMkLst>
      </pc:sldChg>
      <pc:sldChg chg="del">
        <pc:chgData name="meredith johnson" userId="dd81512781a682f2" providerId="LiveId" clId="{B0BD9C83-421F-4633-A61E-F3B64BAF0FA8}" dt="2021-04-10T12:32:36.384" v="600" actId="47"/>
        <pc:sldMkLst>
          <pc:docMk/>
          <pc:sldMk cId="3734287160" sldId="284"/>
        </pc:sldMkLst>
      </pc:sldChg>
      <pc:sldChg chg="modSp del mod">
        <pc:chgData name="meredith johnson" userId="dd81512781a682f2" providerId="LiveId" clId="{B0BD9C83-421F-4633-A61E-F3B64BAF0FA8}" dt="2021-04-10T16:09:16.211" v="1386" actId="47"/>
        <pc:sldMkLst>
          <pc:docMk/>
          <pc:sldMk cId="2457492707" sldId="285"/>
        </pc:sldMkLst>
        <pc:spChg chg="mod">
          <ac:chgData name="meredith johnson" userId="dd81512781a682f2" providerId="LiveId" clId="{B0BD9C83-421F-4633-A61E-F3B64BAF0FA8}" dt="2021-04-10T16:01:35.944" v="1188" actId="20577"/>
          <ac:spMkLst>
            <pc:docMk/>
            <pc:sldMk cId="2457492707" sldId="285"/>
            <ac:spMk id="2" creationId="{BC771BA1-104B-437A-BD2C-C1120088E0BC}"/>
          </ac:spMkLst>
        </pc:spChg>
        <pc:spChg chg="mod">
          <ac:chgData name="meredith johnson" userId="dd81512781a682f2" providerId="LiveId" clId="{B0BD9C83-421F-4633-A61E-F3B64BAF0FA8}" dt="2021-04-09T15:28:37.504" v="218" actId="20577"/>
          <ac:spMkLst>
            <pc:docMk/>
            <pc:sldMk cId="2457492707" sldId="285"/>
            <ac:spMk id="3" creationId="{612F902E-562E-4C59-9195-659D40C6A995}"/>
          </ac:spMkLst>
        </pc:spChg>
      </pc:sldChg>
      <pc:sldChg chg="del">
        <pc:chgData name="meredith johnson" userId="dd81512781a682f2" providerId="LiveId" clId="{B0BD9C83-421F-4633-A61E-F3B64BAF0FA8}" dt="2021-04-10T12:32:56.656" v="606" actId="47"/>
        <pc:sldMkLst>
          <pc:docMk/>
          <pc:sldMk cId="3538062991" sldId="286"/>
        </pc:sldMkLst>
      </pc:sldChg>
      <pc:sldChg chg="addSp delSp modSp mod">
        <pc:chgData name="meredith johnson" userId="dd81512781a682f2" providerId="LiveId" clId="{B0BD9C83-421F-4633-A61E-F3B64BAF0FA8}" dt="2021-04-10T16:18:29.783" v="1427" actId="1076"/>
        <pc:sldMkLst>
          <pc:docMk/>
          <pc:sldMk cId="3686181115" sldId="286"/>
        </pc:sldMkLst>
        <pc:spChg chg="mod">
          <ac:chgData name="meredith johnson" userId="dd81512781a682f2" providerId="LiveId" clId="{B0BD9C83-421F-4633-A61E-F3B64BAF0FA8}" dt="2021-04-10T12:41:21.464" v="798" actId="20577"/>
          <ac:spMkLst>
            <pc:docMk/>
            <pc:sldMk cId="3686181115" sldId="286"/>
            <ac:spMk id="2" creationId="{034F19DB-AF7B-4BB7-A1D5-A8394B984F78}"/>
          </ac:spMkLst>
        </pc:spChg>
        <pc:spChg chg="del">
          <ac:chgData name="meredith johnson" userId="dd81512781a682f2" providerId="LiveId" clId="{B0BD9C83-421F-4633-A61E-F3B64BAF0FA8}" dt="2021-04-10T12:37:02.115" v="687" actId="478"/>
          <ac:spMkLst>
            <pc:docMk/>
            <pc:sldMk cId="3686181115" sldId="286"/>
            <ac:spMk id="6" creationId="{D99BDFE3-FEDF-425B-A668-58B7892B366E}"/>
          </ac:spMkLst>
        </pc:spChg>
        <pc:spChg chg="mod">
          <ac:chgData name="meredith johnson" userId="dd81512781a682f2" providerId="LiveId" clId="{B0BD9C83-421F-4633-A61E-F3B64BAF0FA8}" dt="2021-04-10T16:18:29.783" v="1427" actId="1076"/>
          <ac:spMkLst>
            <pc:docMk/>
            <pc:sldMk cId="3686181115" sldId="286"/>
            <ac:spMk id="7" creationId="{33214D98-2AC9-41D0-953E-F5C86A1A8999}"/>
          </ac:spMkLst>
        </pc:spChg>
        <pc:spChg chg="mod">
          <ac:chgData name="meredith johnson" userId="dd81512781a682f2" providerId="LiveId" clId="{B0BD9C83-421F-4633-A61E-F3B64BAF0FA8}" dt="2021-04-10T12:40:15.166" v="742" actId="1076"/>
          <ac:spMkLst>
            <pc:docMk/>
            <pc:sldMk cId="3686181115" sldId="286"/>
            <ac:spMk id="9" creationId="{13DAF1EC-5B0D-46F1-B728-F7FE18025A47}"/>
          </ac:spMkLst>
        </pc:spChg>
        <pc:spChg chg="mod">
          <ac:chgData name="meredith johnson" userId="dd81512781a682f2" providerId="LiveId" clId="{B0BD9C83-421F-4633-A61E-F3B64BAF0FA8}" dt="2021-04-10T12:40:22.244" v="744" actId="1076"/>
          <ac:spMkLst>
            <pc:docMk/>
            <pc:sldMk cId="3686181115" sldId="286"/>
            <ac:spMk id="10" creationId="{E29D79A4-609D-40CB-A31C-39255E02AA32}"/>
          </ac:spMkLst>
        </pc:spChg>
        <pc:spChg chg="add del mod">
          <ac:chgData name="meredith johnson" userId="dd81512781a682f2" providerId="LiveId" clId="{B0BD9C83-421F-4633-A61E-F3B64BAF0FA8}" dt="2021-04-10T12:37:03.111" v="688" actId="478"/>
          <ac:spMkLst>
            <pc:docMk/>
            <pc:sldMk cId="3686181115" sldId="286"/>
            <ac:spMk id="11" creationId="{9CCC3B0E-11BC-4AE2-9633-A82AFDA19B46}"/>
          </ac:spMkLst>
        </pc:spChg>
        <pc:picChg chg="add mod">
          <ac:chgData name="meredith johnson" userId="dd81512781a682f2" providerId="LiveId" clId="{B0BD9C83-421F-4633-A61E-F3B64BAF0FA8}" dt="2021-04-10T16:18:11.028" v="1424" actId="1076"/>
          <ac:picMkLst>
            <pc:docMk/>
            <pc:sldMk cId="3686181115" sldId="286"/>
            <ac:picMk id="4" creationId="{48884FF4-88D1-4DE0-A285-6DE376226AD9}"/>
          </ac:picMkLst>
        </pc:picChg>
        <pc:picChg chg="add mod">
          <ac:chgData name="meredith johnson" userId="dd81512781a682f2" providerId="LiveId" clId="{B0BD9C83-421F-4633-A61E-F3B64BAF0FA8}" dt="2021-04-10T16:18:22.481" v="1426" actId="1076"/>
          <ac:picMkLst>
            <pc:docMk/>
            <pc:sldMk cId="3686181115" sldId="286"/>
            <ac:picMk id="13" creationId="{CF717D93-96CA-4754-9245-8652C72BF25E}"/>
          </ac:picMkLst>
        </pc:picChg>
        <pc:picChg chg="add mod">
          <ac:chgData name="meredith johnson" userId="dd81512781a682f2" providerId="LiveId" clId="{B0BD9C83-421F-4633-A61E-F3B64BAF0FA8}" dt="2021-04-10T16:18:16.137" v="1425" actId="1076"/>
          <ac:picMkLst>
            <pc:docMk/>
            <pc:sldMk cId="3686181115" sldId="286"/>
            <ac:picMk id="15" creationId="{E9DC52BD-6FB1-4377-A021-AA765260567A}"/>
          </ac:picMkLst>
        </pc:picChg>
      </pc:sldChg>
      <pc:sldMasterChg chg="modSldLayout">
        <pc:chgData name="meredith johnson" userId="dd81512781a682f2" providerId="LiveId" clId="{B0BD9C83-421F-4633-A61E-F3B64BAF0FA8}" dt="2021-04-10T15:54:44.719" v="1068" actId="1036"/>
        <pc:sldMasterMkLst>
          <pc:docMk/>
          <pc:sldMasterMk cId="654073842" sldId="2147483648"/>
        </pc:sldMasterMkLst>
        <pc:sldLayoutChg chg="modSp mod">
          <pc:chgData name="meredith johnson" userId="dd81512781a682f2" providerId="LiveId" clId="{B0BD9C83-421F-4633-A61E-F3B64BAF0FA8}" dt="2021-04-10T15:54:44.719" v="1068" actId="1036"/>
          <pc:sldLayoutMkLst>
            <pc:docMk/>
            <pc:sldMasterMk cId="654073842" sldId="2147483648"/>
            <pc:sldLayoutMk cId="3187464414" sldId="2147483659"/>
          </pc:sldLayoutMkLst>
          <pc:spChg chg="mod">
            <ac:chgData name="meredith johnson" userId="dd81512781a682f2" providerId="LiveId" clId="{B0BD9C83-421F-4633-A61E-F3B64BAF0FA8}" dt="2021-04-10T15:54:44.719" v="1068" actId="1036"/>
            <ac:spMkLst>
              <pc:docMk/>
              <pc:sldMasterMk cId="654073842" sldId="2147483648"/>
              <pc:sldLayoutMk cId="3187464414" sldId="2147483659"/>
              <ac:spMk id="8" creationId="{CE072FE3-2973-4B25-909E-2BA6663CF30C}"/>
            </ac:spMkLst>
          </pc:spChg>
          <pc:spChg chg="mod">
            <ac:chgData name="meredith johnson" userId="dd81512781a682f2" providerId="LiveId" clId="{B0BD9C83-421F-4633-A61E-F3B64BAF0FA8}" dt="2021-04-10T15:54:33.462" v="1037" actId="1036"/>
            <ac:spMkLst>
              <pc:docMk/>
              <pc:sldMasterMk cId="654073842" sldId="2147483648"/>
              <pc:sldLayoutMk cId="3187464414" sldId="2147483659"/>
              <ac:spMk id="30" creationId="{562DC173-30FD-4C7B-8C34-C152F7D036AC}"/>
            </ac:spMkLst>
          </pc:spChg>
        </pc:sldLayoutChg>
      </pc:sldMasterChg>
    </pc:docChg>
  </pc:docChgLst>
  <pc:docChgLst>
    <pc:chgData name="Asif Ali" userId="f9442740164cf2ca" providerId="Windows Live" clId="Web-{1E05B333-7215-4E66-BFC5-4B6E8B262EEF}"/>
    <pc:docChg chg="modSld">
      <pc:chgData name="Asif Ali" userId="f9442740164cf2ca" providerId="Windows Live" clId="Web-{1E05B333-7215-4E66-BFC5-4B6E8B262EEF}" dt="2021-04-10T14:07:40.716" v="11" actId="14100"/>
      <pc:docMkLst>
        <pc:docMk/>
      </pc:docMkLst>
      <pc:sldChg chg="addSp modSp">
        <pc:chgData name="Asif Ali" userId="f9442740164cf2ca" providerId="Windows Live" clId="Web-{1E05B333-7215-4E66-BFC5-4B6E8B262EEF}" dt="2021-04-10T14:07:40.716" v="11" actId="14100"/>
        <pc:sldMkLst>
          <pc:docMk/>
          <pc:sldMk cId="1121013011" sldId="264"/>
        </pc:sldMkLst>
        <pc:picChg chg="add mod">
          <ac:chgData name="Asif Ali" userId="f9442740164cf2ca" providerId="Windows Live" clId="Web-{1E05B333-7215-4E66-BFC5-4B6E8B262EEF}" dt="2021-04-10T14:03:50.239" v="5" actId="1076"/>
          <ac:picMkLst>
            <pc:docMk/>
            <pc:sldMk cId="1121013011" sldId="264"/>
            <ac:picMk id="3" creationId="{F6F028A6-02D3-4302-B2E4-881BDC4AA92A}"/>
          </ac:picMkLst>
        </pc:picChg>
        <pc:picChg chg="add mod">
          <ac:chgData name="Asif Ali" userId="f9442740164cf2ca" providerId="Windows Live" clId="Web-{1E05B333-7215-4E66-BFC5-4B6E8B262EEF}" dt="2021-04-10T14:04:02.568" v="8" actId="1076"/>
          <ac:picMkLst>
            <pc:docMk/>
            <pc:sldMk cId="1121013011" sldId="264"/>
            <ac:picMk id="4" creationId="{5C5A3510-CC02-4765-8BFB-E9EFAA77EB31}"/>
          </ac:picMkLst>
        </pc:picChg>
        <pc:picChg chg="add mod">
          <ac:chgData name="Asif Ali" userId="f9442740164cf2ca" providerId="Windows Live" clId="Web-{1E05B333-7215-4E66-BFC5-4B6E8B262EEF}" dt="2021-04-10T14:07:40.716" v="11" actId="14100"/>
          <ac:picMkLst>
            <pc:docMk/>
            <pc:sldMk cId="1121013011" sldId="264"/>
            <ac:picMk id="8" creationId="{EF9EA18D-1B4E-404C-A93E-C747753C4BA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4/10/2021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304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626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887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44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070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078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93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008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Competitor 2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Competitor 1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Competitor 3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Competitor 4</a:t>
            </a:r>
          </a:p>
          <a:p>
            <a:r>
              <a:rPr lang="en-US" noProof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Competitor 5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Competitor 6</a:t>
            </a:r>
          </a:p>
          <a:p>
            <a:r>
              <a:rPr lang="en-US" noProof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Your</a:t>
            </a:r>
            <a:br>
              <a:rPr lang="en-US" noProof="0"/>
            </a:br>
            <a:r>
              <a:rPr lang="en-US" noProof="0"/>
              <a:t>Restaurant </a:t>
            </a:r>
            <a:br>
              <a:rPr lang="en-US" noProof="0"/>
            </a:br>
            <a:r>
              <a:rPr lang="en-US" noProof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4/10/2021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4/10/2021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614895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2284433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4/10/2021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4/10/2021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4/10/2021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70" y="5613991"/>
            <a:ext cx="5690202" cy="686200"/>
          </a:xfrm>
        </p:spPr>
        <p:txBody>
          <a:bodyPr/>
          <a:lstStyle/>
          <a:p>
            <a:pPr algn="r"/>
            <a:r>
              <a:rPr lang="en-US" sz="2400"/>
              <a:t>Team</a:t>
            </a:r>
            <a:r>
              <a:rPr lang="en-US"/>
              <a:t> </a:t>
            </a:r>
            <a:r>
              <a:rPr lang="en-US" sz="2400"/>
              <a:t>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118" y="6171800"/>
            <a:ext cx="4201428" cy="686200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en-US"/>
              <a:t>Syed “Asif” Ali</a:t>
            </a:r>
          </a:p>
          <a:p>
            <a:pPr algn="r"/>
            <a:r>
              <a:rPr lang="en-US" err="1"/>
              <a:t>Xeniya</a:t>
            </a:r>
            <a:r>
              <a:rPr lang="en-US"/>
              <a:t> “Sana” Rogers</a:t>
            </a:r>
          </a:p>
          <a:p>
            <a:pPr algn="r"/>
            <a:r>
              <a:rPr lang="en-US"/>
              <a:t>Meredith Johnson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24DA00-EA1D-49D3-997E-681DDFC118CB}"/>
              </a:ext>
            </a:extLst>
          </p:cNvPr>
          <p:cNvSpPr txBox="1">
            <a:spLocks/>
          </p:cNvSpPr>
          <p:nvPr/>
        </p:nvSpPr>
        <p:spPr>
          <a:xfrm>
            <a:off x="1306022" y="318301"/>
            <a:ext cx="6238970" cy="1967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/>
              <a:t>Project II</a:t>
            </a:r>
            <a:endParaRPr lang="ru-RU" sz="55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9B19FEE-B422-432D-9C39-9C655BE17546}"/>
              </a:ext>
            </a:extLst>
          </p:cNvPr>
          <p:cNvSpPr txBox="1">
            <a:spLocks/>
          </p:cNvSpPr>
          <p:nvPr/>
        </p:nvSpPr>
        <p:spPr>
          <a:xfrm>
            <a:off x="1306022" y="2483406"/>
            <a:ext cx="6238970" cy="505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Visualization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F02-C55C-4A6B-AF02-6DB462D7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 Articulation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3200" b="0" i="0" u="none" strike="noStrike">
                <a:solidFill>
                  <a:srgbClr val="8D6347"/>
                </a:solidFill>
                <a:effectLst/>
              </a:rPr>
              <a:t>As Americans return to a more familiar daily life, they may be eager to enjoy a meal out with family and friends.  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3200" b="0" i="0" u="none" strike="noStrike">
                <a:solidFill>
                  <a:srgbClr val="8D6347"/>
                </a:solidFill>
                <a:effectLst/>
              </a:rPr>
              <a:t>We understand routines were disrupted and small businesses suffered – particularly the local restaurant industry.  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3200" b="0" i="0" u="none" strike="noStrike">
                <a:solidFill>
                  <a:srgbClr val="8D6347"/>
                </a:solidFill>
                <a:effectLst/>
              </a:rPr>
              <a:t>Our project analyzes and maps local restaurant choices and provides sales rankings, average check pricing and more so that people can discover, support and enjoy small, family-owned or independent restaurants in their backyard and beyond! 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59B0A-E19C-45C1-981D-1B62B169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F470E458-E7C2-4395-B75D-476A174CEE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C6555E2-4064-4907-A672-C8C06824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57" y="5465678"/>
            <a:ext cx="1076325" cy="95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3B8616-1339-49B7-9484-5BA1C898AEAA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>
            <a:normAutofit/>
          </a:bodyPr>
          <a:lstStyle/>
          <a:p>
            <a:r>
              <a:rPr lang="en-US"/>
              <a:t>User Interactive Visualization</a:t>
            </a:r>
          </a:p>
        </p:txBody>
      </p:sp>
      <p:pic>
        <p:nvPicPr>
          <p:cNvPr id="25" name="Picture Placeholder 24" descr="Cloche icon">
            <a:extLst>
              <a:ext uri="{FF2B5EF4-FFF2-40B4-BE49-F238E27FC236}">
                <a16:creationId xmlns:a16="http://schemas.microsoft.com/office/drawing/2014/main" id="{A1652785-1C4D-4FB1-B5F5-620BA44061A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9608" t="-22708" r="-9608" b="-46945"/>
          <a:stretch/>
        </p:blipFill>
        <p:spPr>
          <a:xfrm>
            <a:off x="6522420" y="2754732"/>
            <a:ext cx="504000" cy="504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/>
              <a:t>Average Check by Restaurant</a:t>
            </a:r>
          </a:p>
        </p:txBody>
      </p:sp>
      <p:pic>
        <p:nvPicPr>
          <p:cNvPr id="23" name="Picture Placeholder 22" descr="Knife and fork icon">
            <a:extLst>
              <a:ext uri="{FF2B5EF4-FFF2-40B4-BE49-F238E27FC236}">
                <a16:creationId xmlns:a16="http://schemas.microsoft.com/office/drawing/2014/main" id="{ED69C2CE-13BC-4657-9342-BFDC8F715C5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35875" t="-13714" r="-35875" b="-13714"/>
          <a:stretch/>
        </p:blipFill>
        <p:spPr>
          <a:xfrm>
            <a:off x="6522420" y="5653408"/>
            <a:ext cx="504000" cy="50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C6C93ED-5B50-4336-9413-22836A5619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122858" y="5405337"/>
            <a:ext cx="3775075" cy="343264"/>
          </a:xfrm>
        </p:spPr>
        <p:txBody>
          <a:bodyPr/>
          <a:lstStyle/>
          <a:p>
            <a:r>
              <a:rPr lang="en-US"/>
              <a:t>Popularity of Restaurants by Meals Served</a:t>
            </a:r>
          </a:p>
        </p:txBody>
      </p:sp>
      <p:pic>
        <p:nvPicPr>
          <p:cNvPr id="27" name="Picture Placeholder 26" descr="Chef hat icon">
            <a:extLst>
              <a:ext uri="{FF2B5EF4-FFF2-40B4-BE49-F238E27FC236}">
                <a16:creationId xmlns:a16="http://schemas.microsoft.com/office/drawing/2014/main" id="{62D1674E-42EF-4E5E-9D93-A14E50217E9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6034" t="-23413" r="-26034" b="-23413"/>
          <a:stretch/>
        </p:blipFill>
        <p:spPr>
          <a:xfrm>
            <a:off x="6522420" y="4245725"/>
            <a:ext cx="504000" cy="5040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1A4B33-5F58-4E10-89D9-517850C8BD8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/>
              <a:t>Location of Restaurant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F470E458-E7C2-4395-B75D-476A174CEE45}" type="slidenum">
              <a:rPr lang="en-US" smtClean="0"/>
              <a:t>3</a:t>
            </a:fld>
            <a:endParaRPr lang="en-US"/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3ED30032-D8F6-4D4F-9F7C-5793DF373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3688" y="1595438"/>
            <a:ext cx="65246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749DCBE9-C157-4BA5-82ED-21D50B0F08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6088" y="1747838"/>
            <a:ext cx="65246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BB4EFEE-46C8-4042-85FA-9EC19D19B3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27" y="2681060"/>
            <a:ext cx="6200791" cy="35560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p&#10;&#10;Description automatically generated">
            <a:extLst>
              <a:ext uri="{FF2B5EF4-FFF2-40B4-BE49-F238E27FC236}">
                <a16:creationId xmlns:a16="http://schemas.microsoft.com/office/drawing/2014/main" id="{BAEA2C47-A08B-40F9-AFEB-6CC8C5C0DC7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/>
          <a:srcRect l="3508" r="3508"/>
          <a:stretch>
            <a:fillRect/>
          </a:stretch>
        </p:blipFill>
        <p:spPr>
          <a:xfrm>
            <a:off x="8890036" y="5196263"/>
            <a:ext cx="2514600" cy="1449817"/>
          </a:xfrm>
          <a:ln w="635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8F39A-E118-43F8-815F-43859C4A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2" y="1346504"/>
            <a:ext cx="10830484" cy="750644"/>
          </a:xfrm>
        </p:spPr>
        <p:txBody>
          <a:bodyPr>
            <a:normAutofit fontScale="90000"/>
          </a:bodyPr>
          <a:lstStyle/>
          <a:p>
            <a:r>
              <a:rPr lang="en-US"/>
              <a:t>Dashboard Vision</a:t>
            </a:r>
            <a:br>
              <a:rPr lang="en-US"/>
            </a:br>
            <a:r>
              <a:rPr lang="en-US" sz="2000" b="0">
                <a:solidFill>
                  <a:srgbClr val="8D6347"/>
                </a:solidFill>
                <a:latin typeface="+mn-lt"/>
              </a:rPr>
              <a:t>Creating Data Driven and User Interactive Visuals </a:t>
            </a:r>
            <a:br>
              <a:rPr lang="en-US" sz="2000" b="0">
                <a:solidFill>
                  <a:srgbClr val="8D6347"/>
                </a:solidFill>
                <a:latin typeface="+mn-lt"/>
              </a:rPr>
            </a:br>
            <a:r>
              <a:rPr lang="en-US" sz="2000" b="0">
                <a:solidFill>
                  <a:srgbClr val="8D6347"/>
                </a:solidFill>
                <a:latin typeface="+mn-lt"/>
              </a:rPr>
              <a:t>for Exploring Top US Independent Restaurants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F1DCA-E4B9-4FEB-8B5A-00A83758B7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598" y="2990294"/>
            <a:ext cx="3541722" cy="1296878"/>
          </a:xfrm>
          <a:solidFill>
            <a:schemeClr val="bg2"/>
          </a:solidFill>
          <a:ln w="635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200" b="0" i="0" u="none" strike="noStrike">
                <a:solidFill>
                  <a:srgbClr val="8D6347"/>
                </a:solidFill>
                <a:effectLst/>
              </a:rPr>
              <a:t>Kaggle Data Set: https://www.kaggle.com/michau96/restaurant-business-rankings-2020?select=Independence100.csv</a:t>
            </a:r>
            <a:endParaRPr lang="en-US" sz="1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927802-2651-4D36-903F-04CE8BC794C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9278" y="2497828"/>
            <a:ext cx="2217507" cy="343264"/>
          </a:xfrm>
        </p:spPr>
        <p:txBody>
          <a:bodyPr/>
          <a:lstStyle/>
          <a:p>
            <a:pPr algn="ctr"/>
            <a:r>
              <a:rPr lang="en-US"/>
              <a:t>Data 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6A1668-7B87-472A-8FED-ABDE8C25730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890036" y="2532304"/>
            <a:ext cx="2297013" cy="343264"/>
          </a:xfrm>
        </p:spPr>
        <p:txBody>
          <a:bodyPr/>
          <a:lstStyle/>
          <a:p>
            <a:pPr algn="ctr"/>
            <a:r>
              <a:rPr lang="en-US"/>
              <a:t>Table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5CDF1-C336-4A10-AF7D-A6866280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" y="5192028"/>
            <a:ext cx="3364230" cy="1458285"/>
          </a:xfrm>
          <a:prstGeom prst="rect">
            <a:avLst/>
          </a:prstGeom>
          <a:noFill/>
          <a:ln w="635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DD74EB-45B4-44B1-BAB9-62693B08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36" y="2925052"/>
            <a:ext cx="2514600" cy="1590675"/>
          </a:xfrm>
          <a:prstGeom prst="rect">
            <a:avLst/>
          </a:prstGeom>
          <a:noFill/>
          <a:ln w="635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7F12A3-6549-46D9-90AE-573A1D924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238" y="2201368"/>
            <a:ext cx="4685523" cy="3038020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1E3E363-3F8A-4681-8272-58AA3A009903}"/>
              </a:ext>
            </a:extLst>
          </p:cNvPr>
          <p:cNvSpPr txBox="1">
            <a:spLocks/>
          </p:cNvSpPr>
          <p:nvPr/>
        </p:nvSpPr>
        <p:spPr>
          <a:xfrm>
            <a:off x="1255697" y="4685720"/>
            <a:ext cx="2217507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Bar Chart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9E3FB92-FBBB-4867-8067-E8B8ED2A2218}"/>
              </a:ext>
            </a:extLst>
          </p:cNvPr>
          <p:cNvSpPr txBox="1">
            <a:spLocks/>
          </p:cNvSpPr>
          <p:nvPr/>
        </p:nvSpPr>
        <p:spPr>
          <a:xfrm>
            <a:off x="9225214" y="4684363"/>
            <a:ext cx="2297013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70433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Process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80917" y="1754453"/>
            <a:ext cx="3312000" cy="343264"/>
          </a:xfrm>
        </p:spPr>
        <p:txBody>
          <a:bodyPr/>
          <a:lstStyle/>
          <a:p>
            <a:pPr algn="ctr"/>
            <a:r>
              <a:rPr lang="en-US"/>
              <a:t>Templates - html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92563" y="1754453"/>
            <a:ext cx="3312000" cy="343264"/>
          </a:xfrm>
        </p:spPr>
        <p:txBody>
          <a:bodyPr/>
          <a:lstStyle/>
          <a:p>
            <a:pPr algn="ctr"/>
            <a:r>
              <a:rPr lang="en-US"/>
              <a:t>Data – CSV file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9D79A4-609D-40CB-A31C-39255E02AA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440000" y="1754453"/>
            <a:ext cx="3312000" cy="343264"/>
          </a:xfrm>
        </p:spPr>
        <p:txBody>
          <a:bodyPr/>
          <a:lstStyle/>
          <a:p>
            <a:pPr algn="ctr"/>
            <a:r>
              <a:rPr lang="en-US"/>
              <a:t>Static – app.js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F470E458-E7C2-4395-B75D-476A174CEE45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84FF4-88D1-4DE0-A285-6DE37622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99" y="2224529"/>
            <a:ext cx="3195407" cy="437832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17D93-96CA-4754-9245-8652C72BF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16" y="2224529"/>
            <a:ext cx="3170524" cy="4341106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C52BD-6FB1-4377-A021-AA7652605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173" y="2224529"/>
            <a:ext cx="3057163" cy="447413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18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88062" y="3026241"/>
            <a:ext cx="2217507" cy="343264"/>
          </a:xfrm>
        </p:spPr>
        <p:txBody>
          <a:bodyPr/>
          <a:lstStyle/>
          <a:p>
            <a:r>
              <a:rPr lang="en-US"/>
              <a:t>Languages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/>
              <a:t>Python</a:t>
            </a:r>
          </a:p>
          <a:p>
            <a:r>
              <a:rPr lang="en-US"/>
              <a:t>JavaScript</a:t>
            </a:r>
          </a:p>
          <a:p>
            <a:r>
              <a:rPr lang="en-US"/>
              <a:t>HTML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15836" y="4785169"/>
            <a:ext cx="3079376" cy="343264"/>
          </a:xfrm>
        </p:spPr>
        <p:txBody>
          <a:bodyPr/>
          <a:lstStyle/>
          <a:p>
            <a:r>
              <a:rPr lang="en-US"/>
              <a:t>Libraries &amp; Databases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2362" y="5269758"/>
            <a:ext cx="3638550" cy="145254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Leaflet - mapping</a:t>
            </a:r>
          </a:p>
          <a:p>
            <a:r>
              <a:rPr lang="en-US"/>
              <a:t>Plotly - gauge</a:t>
            </a:r>
          </a:p>
          <a:p>
            <a:r>
              <a:rPr lang="en-US"/>
              <a:t>Materialize – header; not covered in class</a:t>
            </a:r>
          </a:p>
          <a:p>
            <a:r>
              <a:rPr lang="en-US"/>
              <a:t>D3.js – thick server interaction</a:t>
            </a:r>
          </a:p>
          <a:p>
            <a:r>
              <a:rPr lang="en-US"/>
              <a:t>MongoDB -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F470E458-E7C2-4395-B75D-476A174CEE45}" type="slidenum">
              <a:rPr lang="en-US" smtClean="0"/>
              <a:t>6</a:t>
            </a:fld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59B85F2-19A3-470E-9F9A-4778DCDDF960}"/>
              </a:ext>
            </a:extLst>
          </p:cNvPr>
          <p:cNvSpPr txBox="1">
            <a:spLocks/>
          </p:cNvSpPr>
          <p:nvPr/>
        </p:nvSpPr>
        <p:spPr>
          <a:xfrm>
            <a:off x="9127722" y="2968883"/>
            <a:ext cx="2217507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Web Enhancers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E758C0A-2637-4EE4-A00E-0804A99D406D}"/>
              </a:ext>
            </a:extLst>
          </p:cNvPr>
          <p:cNvSpPr txBox="1">
            <a:spLocks/>
          </p:cNvSpPr>
          <p:nvPr/>
        </p:nvSpPr>
        <p:spPr>
          <a:xfrm>
            <a:off x="9192130" y="3496211"/>
            <a:ext cx="2957829" cy="107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Python – Flask powered API</a:t>
            </a:r>
          </a:p>
          <a:p>
            <a:r>
              <a:rPr lang="en-US"/>
              <a:t>CSS</a:t>
            </a:r>
          </a:p>
        </p:txBody>
      </p:sp>
      <p:pic>
        <p:nvPicPr>
          <p:cNvPr id="25" name="Picture Placeholder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72CD46-4216-457D-A385-39AE0D081B91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l="8605" r="8605"/>
          <a:stretch>
            <a:fillRect/>
          </a:stretch>
        </p:blipFill>
        <p:spPr/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15424B8-FA8C-4684-A97F-5B1D4BF4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620867"/>
            <a:ext cx="10515600" cy="856343"/>
          </a:xfrm>
        </p:spPr>
        <p:txBody>
          <a:bodyPr/>
          <a:lstStyle/>
          <a:p>
            <a:r>
              <a:rPr lang="en-US"/>
              <a:t>PRODUCT</a:t>
            </a:r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5989E0FC-4AC2-4540-9764-FAA8ED757326}"/>
              </a:ext>
            </a:extLst>
          </p:cNvPr>
          <p:cNvSpPr txBox="1">
            <a:spLocks/>
          </p:cNvSpPr>
          <p:nvPr/>
        </p:nvSpPr>
        <p:spPr>
          <a:xfrm>
            <a:off x="838200" y="1632332"/>
            <a:ext cx="10515600" cy="5263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/>
              <a:t>Interactive Dashboard </a:t>
            </a:r>
          </a:p>
        </p:txBody>
      </p:sp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Visualizations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/>
              <a:t>User Engagement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algn="ctr"/>
            <a:r>
              <a:rPr lang="en-US"/>
              <a:t>Table 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508649" y="2593413"/>
            <a:ext cx="3312000" cy="343264"/>
          </a:xfrm>
        </p:spPr>
        <p:txBody>
          <a:bodyPr/>
          <a:lstStyle/>
          <a:p>
            <a:pPr algn="ctr"/>
            <a:r>
              <a:rPr lang="en-US"/>
              <a:t>Gauge View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9D79A4-609D-40CB-A31C-39255E02AA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algn="ctr"/>
            <a:r>
              <a:rPr lang="en-US"/>
              <a:t>Map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F470E458-E7C2-4395-B75D-476A174CEE4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F028A6-02D3-4302-B2E4-881BDC4A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9" y="3151186"/>
            <a:ext cx="3072713" cy="35555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</p:pic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5C5A3510-CC02-4765-8BFB-E9EFAA77E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63" y="3149600"/>
            <a:ext cx="1915973" cy="3558746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EADA16-D8A5-46CE-B0BA-31F15D4BA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884" y="3652490"/>
            <a:ext cx="4248876" cy="169784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27CE7C-5BD9-4B85-86E7-5792386CDC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/>
              <a:t>Interactive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F470E458-E7C2-4395-B75D-476A174CEE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2B8795-896F-4831-ACEF-3917CDD276F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D81ADB-A44A-4FB2-B0CC-58F0879A8535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{A72C45D7-F9CF-45CC-9FAD-DB13CE111BC1}tf16411246_win32</Template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Team Members</vt:lpstr>
      <vt:lpstr>Issue Articulation</vt:lpstr>
      <vt:lpstr>Solution</vt:lpstr>
      <vt:lpstr>Dashboard Vision Creating Data Driven and User Interactive Visuals  for Exploring Top US Independent Restaurants </vt:lpstr>
      <vt:lpstr>Coding Process</vt:lpstr>
      <vt:lpstr>PRODUCT</vt:lpstr>
      <vt:lpstr>Interactive Visualizations</vt:lpstr>
      <vt:lpstr>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TITLE</dc:title>
  <dc:creator>meredith johnson</dc:creator>
  <cp:revision>1</cp:revision>
  <dcterms:created xsi:type="dcterms:W3CDTF">2021-04-09T15:08:13Z</dcterms:created>
  <dcterms:modified xsi:type="dcterms:W3CDTF">2021-04-10T16:32:54Z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